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09" r:id="rId4"/>
    <p:sldId id="258" r:id="rId5"/>
    <p:sldId id="310" r:id="rId6"/>
    <p:sldId id="311" r:id="rId7"/>
    <p:sldId id="312" r:id="rId8"/>
    <p:sldId id="313" r:id="rId9"/>
    <p:sldId id="314" r:id="rId10"/>
    <p:sldId id="288" r:id="rId11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F4F2AC"/>
    <a:srgbClr val="FFFF00"/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2" autoAdjust="0"/>
    <p:restoredTop sz="94653" autoAdjust="0"/>
  </p:normalViewPr>
  <p:slideViewPr>
    <p:cSldViewPr snapToGrid="0">
      <p:cViewPr>
        <p:scale>
          <a:sx n="100" d="100"/>
          <a:sy n="100" d="100"/>
        </p:scale>
        <p:origin x="-51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 smtClean="0"/>
              <a:t>Textmasterformate durch Klicken bearbeiten</a:t>
            </a:r>
          </a:p>
          <a:p>
            <a:pPr lvl="1"/>
            <a:r>
              <a:rPr lang="de-CH" noProof="0" smtClean="0"/>
              <a:t>Zweite Ebene</a:t>
            </a:r>
          </a:p>
          <a:p>
            <a:pPr lvl="2"/>
            <a:r>
              <a:rPr lang="de-CH" noProof="0" smtClean="0"/>
              <a:t>Dritte Ebene</a:t>
            </a:r>
          </a:p>
          <a:p>
            <a:pPr lvl="3"/>
            <a:r>
              <a:rPr lang="de-CH" noProof="0" smtClean="0"/>
              <a:t>Vierte Ebene</a:t>
            </a:r>
          </a:p>
          <a:p>
            <a:pPr lvl="4"/>
            <a:r>
              <a:rPr lang="de-CH" noProof="0" smtClean="0"/>
              <a:t>Fünfte Ebene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5F98B20-6118-423C-837A-045A418CDD6E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1679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F583AA-29CC-455A-89C9-F1F54F3963D8}" type="slidenum">
              <a:rPr lang="de-CH" sz="1200" smtClean="0"/>
              <a:pPr eaLnBrk="1" hangingPunct="1"/>
              <a:t>1</a:t>
            </a:fld>
            <a:endParaRPr lang="de-CH" sz="120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87436-92AB-4E64-BB1C-40CBC7CD32FE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359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C0E09-9520-46CA-8936-4718B81E6455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3650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0D414-8EAB-4F42-AE21-9BC65F25BAF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46602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F28D3-627C-4933-9B7A-F02E6A56A873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1702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DA13A-276B-415D-A8FC-2FC9AB8FB134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4793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5C001-A6F6-40C1-A8A2-100C3F1BBF59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5007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6D30A-55AC-438C-AE3A-ABD608A9B4A8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79542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8C84-F093-4A8C-85EE-01A0FA132975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511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B3C60-0041-49F4-A52E-ECD91915A332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349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FB841-6796-4D09-B448-9E51EAF6E8CC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1272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CH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02560-4DE0-45BC-B134-A04FD665A5E4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985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6078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:\Bild1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746125"/>
            <a:ext cx="76438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9975" y="1655763"/>
            <a:ext cx="76438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Ebenes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4086DC2-80F6-4F7D-BC1F-ECC2F497C35D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778500" y="152400"/>
            <a:ext cx="2908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de-CH" sz="2400" dirty="0" smtClean="0">
                <a:latin typeface="Verdana" pitchFamily="34" charset="0"/>
              </a:rPr>
              <a:t>Juli </a:t>
            </a:r>
            <a:r>
              <a:rPr lang="de-CH" sz="2400" dirty="0" smtClean="0">
                <a:latin typeface="Verdana" pitchFamily="34" charset="0"/>
              </a:rPr>
              <a:t>2013</a:t>
            </a:r>
            <a:endParaRPr lang="de-DE" sz="2400" dirty="0">
              <a:latin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0">
          <a:solidFill>
            <a:schemeClr val="tx1"/>
          </a:solidFill>
          <a:latin typeface="Verdan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stips.com/DtTipsStringManipulation.ph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lmgtfy.com/?q=batch+command+for+each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et.microsoft.com/en-us/library/bb490906.aspx" TargetMode="External"/><Relationship Id="rId2" Type="http://schemas.openxmlformats.org/officeDocument/2006/relationships/hyperlink" Target="http://technet.microsoft.com/en-us/library/hh825099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echnet.microsoft.com/en-us/library/bb490995.aspx" TargetMode="External"/><Relationship Id="rId2" Type="http://schemas.openxmlformats.org/officeDocument/2006/relationships/hyperlink" Target="http://www.computerhope.com/reg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mputerhope.com/reg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technet.microsoft.com/en-us/library/dd734783(v=ws.10).asp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33450" y="2160588"/>
            <a:ext cx="7823200" cy="1390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de-CH" sz="4000" b="1" dirty="0" smtClean="0">
                <a:solidFill>
                  <a:srgbClr val="0033CC"/>
                </a:solidFill>
              </a:rPr>
              <a:t>Tipps + Tricks in Batches</a:t>
            </a:r>
          </a:p>
          <a:p>
            <a:pPr eaLnBrk="1" hangingPunct="1">
              <a:buFont typeface="Wingdings" pitchFamily="2" charset="2"/>
              <a:buNone/>
            </a:pPr>
            <a:endParaRPr lang="de-CH" sz="4000" b="1" dirty="0" smtClean="0">
              <a:solidFill>
                <a:srgbClr val="0033CC"/>
              </a:solidFill>
            </a:endParaRPr>
          </a:p>
        </p:txBody>
      </p:sp>
      <p:pic>
        <p:nvPicPr>
          <p:cNvPr id="2051" name="Picture 6" descr="DeepBlue_transpar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65" y="3918855"/>
            <a:ext cx="25019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smtClean="0"/>
              <a:t>Fragen</a:t>
            </a:r>
          </a:p>
        </p:txBody>
      </p:sp>
      <p:pic>
        <p:nvPicPr>
          <p:cNvPr id="37890" name="Picture 2" descr="D:\0-Inet\___Bilder\internet\Fragezeichen lustig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79850" y="2557463"/>
            <a:ext cx="1844675" cy="1963737"/>
          </a:xfrm>
          <a:noFill/>
        </p:spPr>
      </p:pic>
      <p:sp>
        <p:nvSpPr>
          <p:cNvPr id="34820" name="Text Box 13"/>
          <p:cNvSpPr txBox="1">
            <a:spLocks noChangeArrowheads="1"/>
          </p:cNvSpPr>
          <p:nvPr/>
        </p:nvSpPr>
        <p:spPr bwMode="auto">
          <a:xfrm>
            <a:off x="1131888" y="6245225"/>
            <a:ext cx="4468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CH" sz="1200" dirty="0" smtClean="0">
                <a:solidFill>
                  <a:srgbClr val="FF0000"/>
                </a:solidFill>
              </a:rPr>
              <a:t>Wer Schreib- oder sonstige Fehler findet darf die behalten</a:t>
            </a:r>
          </a:p>
          <a:p>
            <a:pPr eaLnBrk="1" hangingPunct="1"/>
            <a:r>
              <a:rPr lang="de-CH" sz="1200" dirty="0" smtClean="0">
                <a:solidFill>
                  <a:srgbClr val="FF0000"/>
                </a:solidFill>
              </a:rPr>
              <a:t>© 22.06.2013 </a:t>
            </a:r>
            <a:r>
              <a:rPr lang="de-CH" sz="1200" dirty="0">
                <a:solidFill>
                  <a:srgbClr val="FF0000"/>
                </a:solidFill>
              </a:rPr>
              <a:t>/ ms</a:t>
            </a:r>
            <a:endParaRPr lang="de-DE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Agenda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CH" dirty="0" err="1" smtClean="0"/>
              <a:t>Stringmanipulationen</a:t>
            </a:r>
            <a:endParaRPr lang="de-CH" dirty="0"/>
          </a:p>
          <a:p>
            <a:pPr eaLnBrk="1" hangingPunct="1"/>
            <a:r>
              <a:rPr lang="de-CH" dirty="0" smtClean="0"/>
              <a:t>Dateien suchen mit </a:t>
            </a:r>
            <a:r>
              <a:rPr lang="de-CH" dirty="0" err="1" smtClean="0"/>
              <a:t>For</a:t>
            </a:r>
            <a:r>
              <a:rPr lang="de-CH" dirty="0" smtClean="0"/>
              <a:t>-Schleife</a:t>
            </a:r>
            <a:endParaRPr lang="de-CH" sz="1600" dirty="0" smtClean="0"/>
          </a:p>
          <a:p>
            <a:pPr eaLnBrk="1" hangingPunct="1"/>
            <a:r>
              <a:rPr lang="de-CH" dirty="0" smtClean="0"/>
              <a:t>Installationspakete finden + deinstallieren</a:t>
            </a:r>
            <a:endParaRPr lang="de-CH" dirty="0"/>
          </a:p>
          <a:p>
            <a:pPr eaLnBrk="1" hangingPunct="1"/>
            <a:r>
              <a:rPr lang="de-CH" dirty="0" smtClean="0"/>
              <a:t>Registrierung bearbeiten</a:t>
            </a:r>
          </a:p>
          <a:p>
            <a:pPr eaLnBrk="1" hangingPunct="1"/>
            <a:r>
              <a:rPr lang="de-CH" dirty="0" smtClean="0"/>
              <a:t>Firewall manipulieren mit NETSH</a:t>
            </a:r>
            <a:endParaRPr lang="de-CH" dirty="0"/>
          </a:p>
          <a:p>
            <a:pPr eaLnBrk="1" hangingPunct="1"/>
            <a:r>
              <a:rPr lang="de-CH" dirty="0" smtClean="0"/>
              <a:t>Firewall manipulieren im Explorer </a:t>
            </a:r>
            <a:r>
              <a:rPr lang="de-CH" dirty="0" err="1" smtClean="0"/>
              <a:t>Context</a:t>
            </a:r>
            <a:r>
              <a:rPr lang="de-CH" dirty="0" smtClean="0"/>
              <a:t>-Menu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/>
              <a:t>Stringmanipulation</a:t>
            </a:r>
            <a:r>
              <a:rPr lang="de-CH" dirty="0" smtClean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smtClean="0"/>
              <a:t>Dateiname + Extension aus Pfad extrahieren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err="1"/>
              <a:t>s</a:t>
            </a:r>
            <a:r>
              <a:rPr lang="de-CH" sz="1600" dirty="0" err="1" smtClean="0"/>
              <a:t>et</a:t>
            </a:r>
            <a:r>
              <a:rPr lang="de-CH" sz="1600" dirty="0" smtClean="0"/>
              <a:t> p1=f:\scu-win\fcalc\temp\T6295960.pcl</a:t>
            </a:r>
            <a:br>
              <a:rPr lang="de-CH" sz="1600" dirty="0" smtClean="0"/>
            </a:br>
            <a:r>
              <a:rPr lang="da-DK" sz="1600" dirty="0"/>
              <a:t>set p5=%</a:t>
            </a:r>
            <a:r>
              <a:rPr lang="da-DK" sz="1600" dirty="0" smtClean="0"/>
              <a:t>p1:~-</a:t>
            </a:r>
            <a:r>
              <a:rPr lang="da-DK" sz="1600" dirty="0"/>
              <a:t>12%</a:t>
            </a:r>
          </a:p>
          <a:p>
            <a:pPr marL="0" indent="0" eaLnBrk="1" hangingPunct="1">
              <a:buNone/>
            </a:pPr>
            <a:r>
              <a:rPr lang="da-DK" sz="1600" dirty="0"/>
              <a:t>set p6=%</a:t>
            </a:r>
            <a:r>
              <a:rPr lang="da-DK" sz="1600" dirty="0" smtClean="0"/>
              <a:t>p5:~</a:t>
            </a:r>
            <a:r>
              <a:rPr lang="da-DK" sz="1600" dirty="0"/>
              <a:t>0,8%</a:t>
            </a:r>
          </a:p>
          <a:p>
            <a:pPr marL="0" indent="0" eaLnBrk="1" hangingPunct="1">
              <a:buNone/>
            </a:pPr>
            <a:r>
              <a:rPr lang="da-DK" sz="1600" dirty="0"/>
              <a:t>set p7=%</a:t>
            </a:r>
            <a:r>
              <a:rPr lang="da-DK" sz="1600" dirty="0" smtClean="0"/>
              <a:t>p1:~-</a:t>
            </a:r>
            <a:r>
              <a:rPr lang="da-DK" sz="1600" dirty="0"/>
              <a:t>3</a:t>
            </a:r>
            <a:r>
              <a:rPr lang="da-DK" sz="1600" dirty="0" smtClean="0"/>
              <a:t>%</a:t>
            </a:r>
          </a:p>
          <a:p>
            <a:pPr marL="0" indent="0" eaLnBrk="1" hangingPunct="1">
              <a:buNone/>
            </a:pPr>
            <a:endParaRPr lang="da-DK" sz="1600" dirty="0"/>
          </a:p>
          <a:p>
            <a:pPr marL="0" indent="0" eaLnBrk="1" hangingPunct="1">
              <a:buNone/>
            </a:pPr>
            <a:r>
              <a:rPr lang="de-CH" sz="1600" dirty="0"/>
              <a:t>Parameter P5 </a:t>
            </a:r>
            <a:r>
              <a:rPr lang="de-CH" sz="1600" dirty="0" err="1"/>
              <a:t>Dateiname.Ext</a:t>
            </a:r>
            <a:r>
              <a:rPr lang="de-CH" sz="1600" dirty="0"/>
              <a:t> </a:t>
            </a:r>
            <a:r>
              <a:rPr lang="de-CH" sz="1600" dirty="0" smtClean="0"/>
              <a:t>	T6295960.pcl</a:t>
            </a: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/>
              <a:t>Parameter P6 Dateiname     </a:t>
            </a:r>
            <a:r>
              <a:rPr lang="de-CH" sz="1600" dirty="0" smtClean="0"/>
              <a:t>	T6295960</a:t>
            </a: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/>
              <a:t>Parameter P7 Extension     </a:t>
            </a:r>
            <a:r>
              <a:rPr lang="de-CH" sz="1600" dirty="0" smtClean="0"/>
              <a:t>	</a:t>
            </a:r>
            <a:r>
              <a:rPr lang="de-CH" sz="1600" dirty="0" err="1" smtClean="0"/>
              <a:t>pcl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 smtClean="0"/>
              <a:t>Mehr info zu den tausend </a:t>
            </a:r>
            <a:r>
              <a:rPr lang="de-CH" sz="1600" dirty="0"/>
              <a:t>M</a:t>
            </a:r>
            <a:r>
              <a:rPr lang="de-CH" sz="1600" dirty="0" smtClean="0"/>
              <a:t>öglichkeiten:</a:t>
            </a:r>
          </a:p>
          <a:p>
            <a:pPr marL="0" indent="0" eaLnBrk="1" hangingPunct="1">
              <a:buNone/>
            </a:pPr>
            <a:r>
              <a:rPr lang="de-CH" sz="1600" dirty="0">
                <a:hlinkClick r:id="rId2"/>
              </a:rPr>
              <a:t>http://</a:t>
            </a:r>
            <a:r>
              <a:rPr lang="de-CH" sz="1600" dirty="0" smtClean="0">
                <a:hlinkClick r:id="rId2"/>
              </a:rPr>
              <a:t>www.dostips.com/DtTipsStringManipulation.php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104898499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/>
              <a:t>For</a:t>
            </a:r>
            <a:r>
              <a:rPr lang="de-CH" dirty="0" smtClean="0"/>
              <a:t> - Schleife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smtClean="0"/>
              <a:t>Datei suchen im Root der Drives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err="1" smtClean="0"/>
              <a:t>for</a:t>
            </a:r>
            <a:r>
              <a:rPr lang="de-CH" sz="1600" dirty="0" smtClean="0"/>
              <a:t> </a:t>
            </a:r>
            <a:r>
              <a:rPr lang="de-CH" sz="1600" dirty="0"/>
              <a:t>%%p in (a b c d e f g h i j k l m n o p q r s t u v w x y z) do </a:t>
            </a:r>
            <a:r>
              <a:rPr lang="de-CH" sz="1600" dirty="0" err="1"/>
              <a:t>if</a:t>
            </a:r>
            <a:r>
              <a:rPr lang="de-CH" sz="1600" dirty="0"/>
              <a:t> </a:t>
            </a:r>
            <a:r>
              <a:rPr lang="de-CH" sz="1600" dirty="0" err="1"/>
              <a:t>exist</a:t>
            </a:r>
            <a:r>
              <a:rPr lang="de-CH" sz="1600" dirty="0"/>
              <a:t> %%</a:t>
            </a:r>
            <a:r>
              <a:rPr lang="de-CH" sz="1600" dirty="0" err="1"/>
              <a:t>p:USB_BOOT.DRV</a:t>
            </a:r>
            <a:r>
              <a:rPr lang="de-CH" sz="1600" dirty="0"/>
              <a:t> </a:t>
            </a:r>
            <a:r>
              <a:rPr lang="de-CH" sz="1600" dirty="0" err="1"/>
              <a:t>set</a:t>
            </a:r>
            <a:r>
              <a:rPr lang="de-CH" sz="1600" dirty="0"/>
              <a:t> USBDRIVE=%%p</a:t>
            </a:r>
          </a:p>
          <a:p>
            <a:pPr marL="0" indent="0" eaLnBrk="1" hangingPunct="1">
              <a:buNone/>
            </a:pP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 err="1"/>
              <a:t>set</a:t>
            </a:r>
            <a:r>
              <a:rPr lang="de-CH" sz="1600" dirty="0"/>
              <a:t> </a:t>
            </a:r>
            <a:r>
              <a:rPr lang="de-CH" sz="1600" dirty="0" err="1"/>
              <a:t>path</a:t>
            </a:r>
            <a:r>
              <a:rPr lang="de-CH" sz="1600" dirty="0"/>
              <a:t>=%</a:t>
            </a:r>
            <a:r>
              <a:rPr lang="de-CH" sz="1600" dirty="0" err="1"/>
              <a:t>path</a:t>
            </a:r>
            <a:r>
              <a:rPr lang="de-CH" sz="1600" dirty="0"/>
              <a:t>%;x:\;%USBDRIVE%:\;%USBDRIVE%:\</a:t>
            </a:r>
            <a:r>
              <a:rPr lang="de-CH" sz="1600" dirty="0" err="1"/>
              <a:t>ztree</a:t>
            </a: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 err="1"/>
              <a:t>set</a:t>
            </a:r>
            <a:r>
              <a:rPr lang="de-CH" sz="1600" dirty="0"/>
              <a:t> </a:t>
            </a:r>
            <a:r>
              <a:rPr lang="de-CH" sz="1600" dirty="0" err="1"/>
              <a:t>ztw_drv</a:t>
            </a:r>
            <a:r>
              <a:rPr lang="de-CH" sz="1600" dirty="0"/>
              <a:t>=%USBDRIVE</a:t>
            </a:r>
            <a:r>
              <a:rPr lang="de-CH" sz="1600" dirty="0" smtClean="0"/>
              <a:t>%</a:t>
            </a:r>
          </a:p>
          <a:p>
            <a:pPr marL="0" indent="0" eaLnBrk="1" hangingPunct="1">
              <a:buNone/>
            </a:pPr>
            <a:endParaRPr lang="de-CH" sz="1600" dirty="0"/>
          </a:p>
          <a:p>
            <a:pPr marL="0" indent="0" eaLnBrk="1" hangingPunct="1">
              <a:buNone/>
            </a:pPr>
            <a:r>
              <a:rPr lang="de-CH" sz="1600" dirty="0" smtClean="0"/>
              <a:t>Hilfe</a:t>
            </a:r>
            <a:r>
              <a:rPr lang="de-CH" sz="1600" dirty="0"/>
              <a:t>: </a:t>
            </a: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>
                <a:hlinkClick r:id="rId2"/>
              </a:rPr>
              <a:t>http://</a:t>
            </a:r>
            <a:r>
              <a:rPr lang="de-CH" sz="1600" dirty="0" smtClean="0">
                <a:hlinkClick r:id="rId2"/>
              </a:rPr>
              <a:t>technet.microsoft.com/en-us/library/bb490906.aspx</a:t>
            </a:r>
          </a:p>
          <a:p>
            <a:pPr marL="0" indent="0" eaLnBrk="1" hangingPunct="1">
              <a:buNone/>
            </a:pPr>
            <a:r>
              <a:rPr lang="de-CH" sz="1600" dirty="0" smtClean="0">
                <a:hlinkClick r:id="rId2"/>
              </a:rPr>
              <a:t>http</a:t>
            </a:r>
            <a:r>
              <a:rPr lang="de-CH" sz="1600" dirty="0">
                <a:hlinkClick r:id="rId2"/>
              </a:rPr>
              <a:t>://lmgtfy.com/?</a:t>
            </a:r>
            <a:r>
              <a:rPr lang="de-CH" sz="1600" dirty="0" smtClean="0">
                <a:hlinkClick r:id="rId2"/>
              </a:rPr>
              <a:t>q=batch+command+for+each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  <a:p>
            <a:pPr marL="0" indent="0" eaLnBrk="1" hangingPunct="1">
              <a:buNone/>
            </a:pPr>
            <a:endParaRPr lang="de-CH" sz="16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Find + DISM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smtClean="0"/>
              <a:t>Windows Installer-Pakete suchen und entfernen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en-US" sz="1600" dirty="0" err="1"/>
              <a:t>dism</a:t>
            </a:r>
            <a:r>
              <a:rPr lang="en-US" sz="1600" dirty="0"/>
              <a:t> /online /get-packages | find /I /C "%</a:t>
            </a:r>
            <a:r>
              <a:rPr lang="en-US" sz="1600" dirty="0" err="1"/>
              <a:t>SearchArg</a:t>
            </a:r>
            <a:r>
              <a:rPr lang="en-US" sz="1600" dirty="0" smtClean="0"/>
              <a:t>%“</a:t>
            </a:r>
            <a:br>
              <a:rPr lang="en-US" sz="1600" dirty="0" smtClean="0"/>
            </a:br>
            <a:r>
              <a:rPr lang="en-US" sz="1600" dirty="0" smtClean="0">
                <a:sym typeface="Wingdings" pitchFamily="2" charset="2"/>
              </a:rPr>
              <a:t> </a:t>
            </a:r>
            <a:r>
              <a:rPr lang="en-US" sz="1600" dirty="0" smtClean="0"/>
              <a:t>Das </a:t>
            </a:r>
            <a:r>
              <a:rPr lang="en-US" sz="1600" dirty="0" err="1" smtClean="0"/>
              <a:t>Resultat</a:t>
            </a:r>
            <a:r>
              <a:rPr lang="en-US" sz="1600" dirty="0" smtClean="0"/>
              <a:t> </a:t>
            </a:r>
            <a:r>
              <a:rPr lang="en-US" sz="1600" dirty="0" err="1" smtClean="0"/>
              <a:t>wird</a:t>
            </a:r>
            <a:r>
              <a:rPr lang="en-US" sz="1600" dirty="0" smtClean="0"/>
              <a:t> </a:t>
            </a:r>
            <a:r>
              <a:rPr lang="en-US" sz="1600" dirty="0" err="1" smtClean="0"/>
              <a:t>über</a:t>
            </a:r>
            <a:r>
              <a:rPr lang="en-US" sz="1600" dirty="0" smtClean="0"/>
              <a:t> </a:t>
            </a:r>
            <a:r>
              <a:rPr lang="en-US" sz="1600" dirty="0" err="1" smtClean="0"/>
              <a:t>Errorlevel</a:t>
            </a:r>
            <a:r>
              <a:rPr lang="en-US" sz="1600" dirty="0" smtClean="0"/>
              <a:t> </a:t>
            </a:r>
            <a:r>
              <a:rPr lang="en-US" sz="1600" dirty="0" err="1" smtClean="0"/>
              <a:t>zurückgegeben</a:t>
            </a:r>
            <a:endParaRPr lang="en-US" sz="1600" dirty="0" smtClean="0"/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smtClean="0"/>
              <a:t>Details im Beispiel-Batch </a:t>
            </a:r>
            <a:r>
              <a:rPr lang="de-CH" sz="1600" i="1" dirty="0">
                <a:solidFill>
                  <a:srgbClr val="0000FF"/>
                </a:solidFill>
              </a:rPr>
              <a:t>find+remove_kb791033.bat</a:t>
            </a:r>
            <a:r>
              <a:rPr lang="de-CH" sz="1600" i="1" dirty="0" smtClean="0"/>
              <a:t/>
            </a:r>
            <a:br>
              <a:rPr lang="de-CH" sz="1600" i="1" dirty="0" smtClean="0"/>
            </a:br>
            <a:endParaRPr lang="de-CH" sz="1600" i="1" dirty="0" smtClean="0"/>
          </a:p>
          <a:p>
            <a:pPr marL="0" indent="0" eaLnBrk="1" hangingPunct="1">
              <a:buNone/>
            </a:pPr>
            <a:r>
              <a:rPr lang="de-CH" sz="1600" dirty="0" smtClean="0"/>
              <a:t>Mehr info zu den tausend DISM-Möglichkeiten: </a:t>
            </a:r>
          </a:p>
          <a:p>
            <a:pPr marL="0" indent="0" eaLnBrk="1" hangingPunct="1">
              <a:buNone/>
            </a:pPr>
            <a:r>
              <a:rPr lang="de-CH" sz="1600" dirty="0">
                <a:hlinkClick r:id="rId2"/>
              </a:rPr>
              <a:t>http://</a:t>
            </a:r>
            <a:r>
              <a:rPr lang="de-CH" sz="1600" dirty="0" smtClean="0">
                <a:hlinkClick r:id="rId2"/>
              </a:rPr>
              <a:t>technet.microsoft.com/en-us/library/hh825099.aspx</a:t>
            </a: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smtClean="0"/>
              <a:t>Mehr Info zu Find: </a:t>
            </a:r>
          </a:p>
          <a:p>
            <a:pPr marL="0" indent="0" eaLnBrk="1" hangingPunct="1">
              <a:buNone/>
            </a:pPr>
            <a:r>
              <a:rPr lang="de-CH" sz="1600" dirty="0">
                <a:hlinkClick r:id="rId3"/>
              </a:rPr>
              <a:t>http://</a:t>
            </a:r>
            <a:r>
              <a:rPr lang="de-CH" sz="1600" dirty="0" smtClean="0">
                <a:hlinkClick r:id="rId3"/>
              </a:rPr>
              <a:t>technet.microsoft.com/en-us/library/bb490906.aspx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386486599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REG Registry Manipulationen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smtClean="0"/>
              <a:t>Windows Defender deaktivieren mit </a:t>
            </a:r>
            <a:r>
              <a:rPr lang="de-CH" sz="1800" b="1" dirty="0" err="1" smtClean="0"/>
              <a:t>sc</a:t>
            </a:r>
            <a:r>
              <a:rPr lang="de-CH" sz="1800" b="1" dirty="0" smtClean="0"/>
              <a:t> + reg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en-US" sz="1600" dirty="0" err="1" smtClean="0"/>
              <a:t>sc</a:t>
            </a:r>
            <a:r>
              <a:rPr lang="en-US" sz="1600" dirty="0" smtClean="0"/>
              <a:t>    stop </a:t>
            </a:r>
            <a:r>
              <a:rPr lang="en-US" sz="1600" dirty="0" err="1" smtClean="0"/>
              <a:t>windefend</a:t>
            </a:r>
            <a:endParaRPr lang="en-US" sz="1600" dirty="0" smtClean="0"/>
          </a:p>
          <a:p>
            <a:pPr marL="0" indent="0" eaLnBrk="1" hangingPunct="1">
              <a:buNone/>
            </a:pPr>
            <a:r>
              <a:rPr lang="en-US" sz="1600" dirty="0" err="1" smtClean="0"/>
              <a:t>sc</a:t>
            </a:r>
            <a:r>
              <a:rPr lang="en-US" sz="1600" dirty="0" smtClean="0"/>
              <a:t>    </a:t>
            </a:r>
            <a:r>
              <a:rPr lang="en-US" sz="1600" dirty="0" err="1" smtClean="0"/>
              <a:t>config</a:t>
            </a:r>
            <a:r>
              <a:rPr lang="en-US" sz="1600" dirty="0" smtClean="0"/>
              <a:t> </a:t>
            </a:r>
            <a:r>
              <a:rPr lang="en-US" sz="1600" dirty="0" err="1"/>
              <a:t>windefend</a:t>
            </a:r>
            <a:r>
              <a:rPr lang="en-US" sz="1600" dirty="0"/>
              <a:t> start= </a:t>
            </a:r>
            <a:r>
              <a:rPr lang="en-US" sz="1600" dirty="0" smtClean="0"/>
              <a:t>disabled</a:t>
            </a:r>
          </a:p>
          <a:p>
            <a:pPr marL="0" indent="0" eaLnBrk="1" hangingPunct="1">
              <a:buNone/>
            </a:pPr>
            <a:r>
              <a:rPr lang="en-US" sz="1600" dirty="0" err="1" smtClean="0"/>
              <a:t>reg</a:t>
            </a:r>
            <a:r>
              <a:rPr lang="en-US" sz="1600" dirty="0" smtClean="0"/>
              <a:t>  add </a:t>
            </a:r>
            <a:r>
              <a:rPr lang="en-US" sz="1600" dirty="0"/>
              <a:t>"HKLM\Software\Policies\Microsoft\Windows Defender" /f /v </a:t>
            </a:r>
            <a:r>
              <a:rPr lang="en-US" sz="1600" dirty="0" err="1"/>
              <a:t>DisableAntiSpyware</a:t>
            </a:r>
            <a:r>
              <a:rPr lang="en-US" sz="1600" dirty="0"/>
              <a:t> /t REG_DWORD /d </a:t>
            </a:r>
            <a:r>
              <a:rPr lang="en-US" sz="1600" dirty="0" smtClean="0"/>
              <a:t>1</a:t>
            </a:r>
          </a:p>
          <a:p>
            <a:pPr marL="0" indent="0" eaLnBrk="1" hangingPunct="1">
              <a:buNone/>
            </a:pPr>
            <a:endParaRPr lang="de-CH" sz="1600" i="1" dirty="0" smtClean="0"/>
          </a:p>
          <a:p>
            <a:pPr marL="0" indent="0" eaLnBrk="1" hangingPunct="1">
              <a:buNone/>
            </a:pPr>
            <a:r>
              <a:rPr lang="de-CH" sz="1600" dirty="0"/>
              <a:t>Mehr info zu REG: </a:t>
            </a:r>
            <a:r>
              <a:rPr lang="de-CH" sz="1600" dirty="0" smtClean="0"/>
              <a:t>	</a:t>
            </a:r>
          </a:p>
          <a:p>
            <a:pPr marL="0" indent="0" eaLnBrk="1" hangingPunct="1">
              <a:buNone/>
            </a:pPr>
            <a:r>
              <a:rPr lang="de-CH" sz="1600" dirty="0" smtClean="0">
                <a:hlinkClick r:id="rId2"/>
              </a:rPr>
              <a:t>http</a:t>
            </a:r>
            <a:r>
              <a:rPr lang="de-CH" sz="1600" dirty="0">
                <a:hlinkClick r:id="rId2"/>
              </a:rPr>
              <a:t>://</a:t>
            </a:r>
            <a:r>
              <a:rPr lang="de-CH" sz="1600" dirty="0" smtClean="0">
                <a:hlinkClick r:id="rId2"/>
              </a:rPr>
              <a:t>www.computerhope.com/reg.htm</a:t>
            </a: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smtClean="0"/>
              <a:t>Mehr Info zu </a:t>
            </a:r>
            <a:r>
              <a:rPr lang="de-CH" sz="1600" dirty="0"/>
              <a:t>SC:		</a:t>
            </a: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smtClean="0">
                <a:hlinkClick r:id="rId3"/>
              </a:rPr>
              <a:t>http</a:t>
            </a:r>
            <a:r>
              <a:rPr lang="de-CH" sz="1600" dirty="0">
                <a:hlinkClick r:id="rId3"/>
              </a:rPr>
              <a:t>://</a:t>
            </a:r>
            <a:r>
              <a:rPr lang="de-CH" sz="1600" dirty="0" smtClean="0">
                <a:hlinkClick r:id="rId3"/>
              </a:rPr>
              <a:t>technet.microsoft.com/en-us/library/bb490995.aspx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164960377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/>
              <a:t>REG Registry Manipulationen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err="1" smtClean="0"/>
              <a:t>Adobe’s</a:t>
            </a:r>
            <a:r>
              <a:rPr lang="de-CH" sz="1800" b="1" dirty="0" smtClean="0"/>
              <a:t> </a:t>
            </a:r>
            <a:r>
              <a:rPr lang="de-CH" sz="1800" b="1" dirty="0" err="1" smtClean="0"/>
              <a:t>poppelige</a:t>
            </a:r>
            <a:r>
              <a:rPr lang="de-CH" sz="1800" b="1" dirty="0" smtClean="0"/>
              <a:t> Live-ID deaktivieren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Windows x86</a:t>
            </a:r>
          </a:p>
          <a:p>
            <a:pPr marL="0" indent="0" eaLnBrk="1" hangingPunct="1">
              <a:buNone/>
            </a:pPr>
            <a:r>
              <a:rPr lang="en-US" sz="1600" dirty="0" err="1"/>
              <a:t>reg</a:t>
            </a:r>
            <a:r>
              <a:rPr lang="en-US" sz="1600" dirty="0"/>
              <a:t> add HKLM\Software\Adobe /f /v </a:t>
            </a:r>
            <a:r>
              <a:rPr lang="en-US" sz="1600" dirty="0" err="1"/>
              <a:t>AdobeOnlineDefault</a:t>
            </a:r>
            <a:r>
              <a:rPr lang="en-US" sz="1600" dirty="0"/>
              <a:t> /t REG_DWORD /d </a:t>
            </a:r>
            <a:r>
              <a:rPr lang="en-US" sz="1600" dirty="0" smtClean="0"/>
              <a:t>1</a:t>
            </a:r>
          </a:p>
          <a:p>
            <a:pPr marL="0" indent="0" eaLnBrk="1" hangingPunct="1">
              <a:buNone/>
            </a:pPr>
            <a:endParaRPr lang="en-US" sz="1600" dirty="0"/>
          </a:p>
          <a:p>
            <a:pPr marL="0" indent="0" eaLnBrk="1" hangingPunct="1"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Windows x64</a:t>
            </a:r>
          </a:p>
          <a:p>
            <a:pPr marL="0" indent="0" eaLnBrk="1" hangingPunct="1">
              <a:buNone/>
            </a:pPr>
            <a:r>
              <a:rPr lang="en-US" sz="1600" dirty="0" err="1"/>
              <a:t>reg</a:t>
            </a:r>
            <a:r>
              <a:rPr lang="en-US" sz="1600" dirty="0"/>
              <a:t> add HKLM\Software\Wow6432Node\Adobe /f /v </a:t>
            </a:r>
            <a:r>
              <a:rPr lang="en-US" sz="1600" dirty="0" err="1"/>
              <a:t>AdobeOnlineDefault</a:t>
            </a:r>
            <a:r>
              <a:rPr lang="en-US" sz="1600" dirty="0"/>
              <a:t> /t REG_DWORD /d </a:t>
            </a:r>
            <a:r>
              <a:rPr lang="en-US" sz="1600" dirty="0" smtClean="0"/>
              <a:t>1</a:t>
            </a:r>
          </a:p>
          <a:p>
            <a:pPr marL="0" indent="0" eaLnBrk="1" hangingPunct="1">
              <a:buNone/>
            </a:pPr>
            <a:endParaRPr lang="de-CH" sz="1600" i="1" dirty="0" smtClean="0"/>
          </a:p>
          <a:p>
            <a:pPr marL="0" indent="0" eaLnBrk="1" hangingPunct="1">
              <a:buNone/>
            </a:pPr>
            <a:endParaRPr lang="de-CH" sz="1600" i="1" dirty="0" smtClean="0"/>
          </a:p>
          <a:p>
            <a:pPr marL="0" indent="0" eaLnBrk="1" hangingPunct="1">
              <a:buNone/>
            </a:pPr>
            <a:r>
              <a:rPr lang="de-CH" sz="1600" dirty="0"/>
              <a:t>Mehr info zu REG: </a:t>
            </a:r>
            <a:r>
              <a:rPr lang="de-CH" sz="1600" dirty="0">
                <a:hlinkClick r:id="rId2"/>
              </a:rPr>
              <a:t>http://</a:t>
            </a:r>
            <a:r>
              <a:rPr lang="de-CH" sz="1600" dirty="0" smtClean="0">
                <a:hlinkClick r:id="rId2"/>
              </a:rPr>
              <a:t>www.computerhope.com/reg.htm</a:t>
            </a:r>
            <a:endParaRPr lang="de-CH" sz="1600" dirty="0" smtClean="0"/>
          </a:p>
          <a:p>
            <a:pPr marL="0" indent="0" eaLnBrk="1" hangingPunct="1">
              <a:buNone/>
            </a:pPr>
            <a:endParaRPr lang="de-CH" sz="1600" dirty="0"/>
          </a:p>
        </p:txBody>
      </p:sp>
    </p:spTree>
    <p:extLst>
      <p:ext uri="{BB962C8B-B14F-4D97-AF65-F5344CB8AC3E}">
        <p14:creationId xmlns:p14="http://schemas.microsoft.com/office/powerpoint/2010/main" val="94828704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sz="2800" dirty="0" smtClean="0"/>
              <a:t>Firewall Manipulationen mit NETSH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5259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de-CH" sz="1800" b="1" dirty="0" err="1" smtClean="0"/>
              <a:t>Enable</a:t>
            </a:r>
            <a:r>
              <a:rPr lang="de-CH" sz="1800" b="1" dirty="0" smtClean="0"/>
              <a:t> </a:t>
            </a:r>
            <a:r>
              <a:rPr lang="de-CH" sz="1800" b="1" dirty="0" err="1" smtClean="0"/>
              <a:t>incoming</a:t>
            </a:r>
            <a:r>
              <a:rPr lang="de-CH" sz="1800" b="1" dirty="0" smtClean="0"/>
              <a:t> Ping (Windows-7)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en-US" sz="1600" dirty="0" err="1"/>
              <a:t>netsh</a:t>
            </a:r>
            <a:r>
              <a:rPr lang="en-US" sz="1600" dirty="0"/>
              <a:t> </a:t>
            </a:r>
            <a:r>
              <a:rPr lang="en-US" sz="1600" dirty="0" err="1"/>
              <a:t>advfirewall</a:t>
            </a:r>
            <a:r>
              <a:rPr lang="en-US" sz="1600" dirty="0"/>
              <a:t> firewall add rule name="ICMP Allow incoming V4 echo request" protocol=icmpv4:8,any </a:t>
            </a:r>
            <a:r>
              <a:rPr lang="en-US" sz="1600" dirty="0" err="1"/>
              <a:t>dir</a:t>
            </a:r>
            <a:r>
              <a:rPr lang="en-US" sz="1600" dirty="0"/>
              <a:t>=in </a:t>
            </a:r>
            <a:r>
              <a:rPr lang="en-US" sz="1600" dirty="0" smtClean="0"/>
              <a:t>action=allow</a:t>
            </a:r>
          </a:p>
          <a:p>
            <a:pPr marL="0" indent="0" eaLnBrk="1" hangingPunct="1">
              <a:buNone/>
            </a:pPr>
            <a:endParaRPr lang="de-CH" sz="1600" i="1" dirty="0" smtClean="0"/>
          </a:p>
          <a:p>
            <a:pPr marL="0" indent="0" eaLnBrk="1" hangingPunct="1">
              <a:buNone/>
            </a:pPr>
            <a:r>
              <a:rPr lang="de-CH" sz="1800" b="1" dirty="0" err="1" smtClean="0"/>
              <a:t>Enable</a:t>
            </a:r>
            <a:r>
              <a:rPr lang="de-CH" sz="1800" b="1" dirty="0" smtClean="0"/>
              <a:t> File- </a:t>
            </a:r>
            <a:r>
              <a:rPr lang="de-CH" sz="1800" b="1" dirty="0" err="1" smtClean="0"/>
              <a:t>and</a:t>
            </a:r>
            <a:r>
              <a:rPr lang="de-CH" sz="1800" b="1" dirty="0" smtClean="0"/>
              <a:t> </a:t>
            </a:r>
            <a:r>
              <a:rPr lang="de-CH" sz="1800" b="1" dirty="0" err="1" smtClean="0"/>
              <a:t>Printershare</a:t>
            </a:r>
            <a:r>
              <a:rPr lang="de-CH" sz="1800" b="1" dirty="0" smtClean="0"/>
              <a:t> </a:t>
            </a:r>
            <a:r>
              <a:rPr lang="de-CH" sz="1800" b="1" dirty="0"/>
              <a:t>(Windows-7)</a:t>
            </a:r>
          </a:p>
          <a:p>
            <a:pPr marL="0" indent="0" eaLnBrk="1" hangingPunct="1">
              <a:buNone/>
            </a:pPr>
            <a:endParaRPr lang="de-CH" sz="1800" b="1" dirty="0" smtClean="0"/>
          </a:p>
          <a:p>
            <a:pPr marL="0" indent="0" eaLnBrk="1" hangingPunct="1">
              <a:buNone/>
            </a:pPr>
            <a:r>
              <a:rPr lang="en-US" sz="1600" dirty="0" err="1" smtClean="0"/>
              <a:t>netsh</a:t>
            </a:r>
            <a:r>
              <a:rPr lang="en-US" sz="1600" dirty="0" smtClean="0"/>
              <a:t> </a:t>
            </a:r>
            <a:r>
              <a:rPr lang="en-US" sz="1600" dirty="0" err="1"/>
              <a:t>advfirewall</a:t>
            </a:r>
            <a:r>
              <a:rPr lang="en-US" sz="1600" dirty="0"/>
              <a:t> firewall set rule group="</a:t>
            </a:r>
            <a:r>
              <a:rPr lang="en-US" sz="1600" dirty="0" err="1"/>
              <a:t>Datei</a:t>
            </a:r>
            <a:r>
              <a:rPr lang="en-US" sz="1600" dirty="0"/>
              <a:t>- und </a:t>
            </a:r>
            <a:r>
              <a:rPr lang="en-US" sz="1600" dirty="0" err="1"/>
              <a:t>Druckerfreigabe</a:t>
            </a:r>
            <a:r>
              <a:rPr lang="en-US" sz="1600" dirty="0"/>
              <a:t>" new enable=Yes</a:t>
            </a:r>
            <a:endParaRPr lang="de-CH" sz="1600" dirty="0"/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de-CH" sz="1600" dirty="0" smtClean="0"/>
              <a:t>Mehr </a:t>
            </a:r>
            <a:r>
              <a:rPr lang="de-CH" sz="1600" dirty="0"/>
              <a:t>info zu </a:t>
            </a:r>
            <a:r>
              <a:rPr lang="de-CH" sz="1600" dirty="0" smtClean="0"/>
              <a:t>NETSH: </a:t>
            </a:r>
          </a:p>
          <a:p>
            <a:pPr marL="0" indent="0" eaLnBrk="1" hangingPunct="1">
              <a:buNone/>
            </a:pPr>
            <a:r>
              <a:rPr lang="de-CH" sz="1400" dirty="0" smtClean="0">
                <a:hlinkClick r:id="rId2"/>
              </a:rPr>
              <a:t>http</a:t>
            </a:r>
            <a:r>
              <a:rPr lang="de-CH" sz="1400" dirty="0">
                <a:hlinkClick r:id="rId2"/>
              </a:rPr>
              <a:t>://</a:t>
            </a:r>
            <a:r>
              <a:rPr lang="de-CH" sz="1400" dirty="0" smtClean="0">
                <a:hlinkClick r:id="rId2"/>
              </a:rPr>
              <a:t>technet.microsoft.com/en-us/library/dd734783%28v=ws.10%29.aspx</a:t>
            </a:r>
            <a:endParaRPr lang="de-CH" sz="1400" dirty="0" smtClean="0"/>
          </a:p>
          <a:p>
            <a:pPr marL="0" indent="0" eaLnBrk="1" hangingPunct="1">
              <a:buNone/>
            </a:pPr>
            <a:endParaRPr lang="de-CH" sz="1400" dirty="0"/>
          </a:p>
        </p:txBody>
      </p:sp>
    </p:spTree>
    <p:extLst>
      <p:ext uri="{BB962C8B-B14F-4D97-AF65-F5344CB8AC3E}">
        <p14:creationId xmlns:p14="http://schemas.microsoft.com/office/powerpoint/2010/main" val="311870198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sz="2400" dirty="0" smtClean="0"/>
              <a:t>Firewall Manipulationen im </a:t>
            </a:r>
            <a:r>
              <a:rPr lang="de-CH" sz="2400" dirty="0" err="1" smtClean="0"/>
              <a:t>Context</a:t>
            </a:r>
            <a:r>
              <a:rPr lang="de-CH" sz="2400" dirty="0" smtClean="0"/>
              <a:t>-Menu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4520" y="1499671"/>
            <a:ext cx="7517219" cy="4720154"/>
          </a:xfrm>
        </p:spPr>
        <p:txBody>
          <a:bodyPr/>
          <a:lstStyle/>
          <a:p>
            <a:pPr marL="0" indent="0" eaLnBrk="1" hangingPunct="1">
              <a:buNone/>
            </a:pPr>
            <a:endParaRPr lang="de-CH" sz="1800" b="1" dirty="0" smtClean="0"/>
          </a:p>
          <a:p>
            <a:pPr marL="0" indent="0" eaLnBrk="1" hangingPunct="1">
              <a:buNone/>
            </a:pPr>
            <a:endParaRPr lang="de-CH" sz="1800" b="1" dirty="0"/>
          </a:p>
          <a:p>
            <a:pPr marL="0" indent="0" eaLnBrk="1" hangingPunct="1">
              <a:buNone/>
            </a:pPr>
            <a:endParaRPr lang="de-CH" sz="1800" b="1" dirty="0" smtClean="0"/>
          </a:p>
          <a:p>
            <a:pPr marL="0" indent="0" eaLnBrk="1" hangingPunct="1">
              <a:buNone/>
            </a:pPr>
            <a:r>
              <a:rPr lang="de-CH" sz="1800" b="1" dirty="0" err="1" smtClean="0"/>
              <a:t>Enable</a:t>
            </a:r>
            <a:r>
              <a:rPr lang="de-CH" sz="1800" b="1" dirty="0" smtClean="0"/>
              <a:t> </a:t>
            </a:r>
            <a:r>
              <a:rPr lang="de-CH" sz="1800" b="1" dirty="0" err="1" smtClean="0"/>
              <a:t>incoming</a:t>
            </a:r>
            <a:r>
              <a:rPr lang="de-CH" sz="1800" b="1" dirty="0" smtClean="0"/>
              <a:t> Ping (Windows-7)</a:t>
            </a:r>
          </a:p>
          <a:p>
            <a:pPr marL="0" indent="0" eaLnBrk="1" hangingPunct="1">
              <a:buNone/>
            </a:pPr>
            <a:endParaRPr lang="de-CH" sz="1600" dirty="0" smtClean="0"/>
          </a:p>
          <a:p>
            <a:pPr marL="0" indent="0" eaLnBrk="1" hangingPunct="1">
              <a:buNone/>
            </a:pPr>
            <a:r>
              <a:rPr lang="en-US" sz="1600" dirty="0" err="1"/>
              <a:t>netsh</a:t>
            </a:r>
            <a:r>
              <a:rPr lang="en-US" sz="1600" dirty="0"/>
              <a:t> </a:t>
            </a:r>
            <a:r>
              <a:rPr lang="en-US" sz="1600" dirty="0" err="1"/>
              <a:t>advfirewall</a:t>
            </a:r>
            <a:r>
              <a:rPr lang="en-US" sz="1600" dirty="0"/>
              <a:t> firewall add rule name="ICMP Allow incoming V4 echo request" protocol=icmpv4:8,any </a:t>
            </a:r>
            <a:r>
              <a:rPr lang="en-US" sz="1600" dirty="0" err="1"/>
              <a:t>dir</a:t>
            </a:r>
            <a:r>
              <a:rPr lang="en-US" sz="1600" dirty="0"/>
              <a:t>=in </a:t>
            </a:r>
            <a:r>
              <a:rPr lang="en-US" sz="1600" dirty="0" smtClean="0"/>
              <a:t>action=allow</a:t>
            </a:r>
          </a:p>
          <a:p>
            <a:pPr marL="0" indent="0" eaLnBrk="1" hangingPunct="1">
              <a:buNone/>
            </a:pPr>
            <a:endParaRPr lang="de-CH" sz="1600" i="1" dirty="0" smtClean="0"/>
          </a:p>
          <a:p>
            <a:pPr marL="0" indent="0" eaLnBrk="1" hangingPunct="1">
              <a:buNone/>
            </a:pPr>
            <a:r>
              <a:rPr lang="de-CH" sz="1800" b="1" dirty="0" err="1" smtClean="0"/>
              <a:t>Enable</a:t>
            </a:r>
            <a:r>
              <a:rPr lang="de-CH" sz="1800" b="1" dirty="0" smtClean="0"/>
              <a:t> File- </a:t>
            </a:r>
            <a:r>
              <a:rPr lang="de-CH" sz="1800" b="1" dirty="0" err="1" smtClean="0"/>
              <a:t>and</a:t>
            </a:r>
            <a:r>
              <a:rPr lang="de-CH" sz="1800" b="1" dirty="0" smtClean="0"/>
              <a:t> </a:t>
            </a:r>
            <a:r>
              <a:rPr lang="de-CH" sz="1800" b="1" dirty="0" err="1" smtClean="0"/>
              <a:t>Printershare</a:t>
            </a:r>
            <a:r>
              <a:rPr lang="de-CH" sz="1800" b="1" dirty="0" smtClean="0"/>
              <a:t> </a:t>
            </a:r>
            <a:r>
              <a:rPr lang="de-CH" sz="1800" b="1" dirty="0"/>
              <a:t>(Windows-7)</a:t>
            </a:r>
          </a:p>
          <a:p>
            <a:pPr marL="0" indent="0" eaLnBrk="1" hangingPunct="1">
              <a:buNone/>
            </a:pPr>
            <a:endParaRPr lang="de-CH" sz="1800" b="1" dirty="0" smtClean="0"/>
          </a:p>
          <a:p>
            <a:pPr marL="0" indent="0" eaLnBrk="1" hangingPunct="1">
              <a:buNone/>
            </a:pPr>
            <a:endParaRPr lang="de-CH" sz="1400" b="1" dirty="0" smtClean="0"/>
          </a:p>
          <a:p>
            <a:pPr marL="0" indent="0" eaLnBrk="1" hangingPunct="1">
              <a:buNone/>
            </a:pPr>
            <a:endParaRPr lang="de-CH" sz="1400" b="1" dirty="0" smtClean="0"/>
          </a:p>
          <a:p>
            <a:pPr marL="0" indent="0" eaLnBrk="1" hangingPunct="1">
              <a:buNone/>
            </a:pPr>
            <a:r>
              <a:rPr lang="de-CH" sz="1400" b="1" dirty="0" smtClean="0"/>
              <a:t>Explorer </a:t>
            </a:r>
            <a:r>
              <a:rPr lang="de-CH" sz="1400" b="1" dirty="0" err="1" smtClean="0"/>
              <a:t>ContextMenu</a:t>
            </a:r>
            <a:r>
              <a:rPr lang="de-CH" sz="1400" b="1" dirty="0" smtClean="0"/>
              <a:t> Einträge hinzufügen:</a:t>
            </a:r>
          </a:p>
          <a:p>
            <a:pPr marL="0" indent="0" eaLnBrk="1" hangingPunct="1">
              <a:buNone/>
            </a:pPr>
            <a:r>
              <a:rPr lang="de-CH" sz="1400" dirty="0" smtClean="0"/>
              <a:t>Siehe Datei: Explorer </a:t>
            </a:r>
            <a:r>
              <a:rPr lang="de-CH" sz="1400" dirty="0" err="1"/>
              <a:t>ContextMenu</a:t>
            </a:r>
            <a:r>
              <a:rPr lang="de-CH" sz="1400" dirty="0"/>
              <a:t> </a:t>
            </a:r>
            <a:r>
              <a:rPr lang="de-CH" sz="1400" dirty="0" err="1"/>
              <a:t>add</a:t>
            </a:r>
            <a:r>
              <a:rPr lang="de-CH" sz="1400" dirty="0"/>
              <a:t> </a:t>
            </a:r>
            <a:r>
              <a:rPr lang="de-CH" sz="1400" dirty="0" smtClean="0"/>
              <a:t>Firewall-Blocker.reg</a:t>
            </a:r>
          </a:p>
          <a:p>
            <a:pPr marL="0" indent="0" eaLnBrk="1" hangingPunct="1">
              <a:buNone/>
            </a:pPr>
            <a:r>
              <a:rPr lang="de-CH" sz="1400" b="1" dirty="0" smtClean="0"/>
              <a:t>Explorer </a:t>
            </a:r>
            <a:r>
              <a:rPr lang="de-CH" sz="1400" b="1" dirty="0" err="1" smtClean="0"/>
              <a:t>ContextMenu</a:t>
            </a:r>
            <a:r>
              <a:rPr lang="de-CH" sz="1400" b="1" dirty="0" smtClean="0"/>
              <a:t> Einträge wieder entfernen:</a:t>
            </a:r>
          </a:p>
          <a:p>
            <a:pPr marL="0" indent="0" eaLnBrk="1" hangingPunct="1">
              <a:buNone/>
            </a:pPr>
            <a:r>
              <a:rPr lang="de-CH" sz="1400" dirty="0"/>
              <a:t>Siehe Datei: </a:t>
            </a:r>
            <a:r>
              <a:rPr lang="de-CH" sz="1400" dirty="0" smtClean="0"/>
              <a:t>Explorer </a:t>
            </a:r>
            <a:r>
              <a:rPr lang="de-CH" sz="1400" dirty="0" err="1"/>
              <a:t>ContextMenu</a:t>
            </a:r>
            <a:r>
              <a:rPr lang="de-CH" sz="1400" dirty="0"/>
              <a:t> </a:t>
            </a:r>
            <a:r>
              <a:rPr lang="de-CH" sz="1400" dirty="0" err="1"/>
              <a:t>remove</a:t>
            </a:r>
            <a:r>
              <a:rPr lang="de-CH" sz="1400" dirty="0"/>
              <a:t> Firewall-Blocker.cmd</a:t>
            </a:r>
          </a:p>
          <a:p>
            <a:pPr marL="0" indent="0" eaLnBrk="1" hangingPunct="1">
              <a:buNone/>
            </a:pPr>
            <a:endParaRPr lang="de-CH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174" y="1520825"/>
            <a:ext cx="6759253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51488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353</Words>
  <Application>Microsoft Office PowerPoint</Application>
  <PresentationFormat>Bildschirmpräsentation (4:3)</PresentationFormat>
  <Paragraphs>95</Paragraphs>
  <Slides>10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Standarddesign</vt:lpstr>
      <vt:lpstr>PowerPoint-Präsentation</vt:lpstr>
      <vt:lpstr>Agenda</vt:lpstr>
      <vt:lpstr>Stringmanipulation </vt:lpstr>
      <vt:lpstr>For - Schleife </vt:lpstr>
      <vt:lpstr>Find + DISM</vt:lpstr>
      <vt:lpstr>REG Registry Manipulationen</vt:lpstr>
      <vt:lpstr>REG Registry Manipulationen</vt:lpstr>
      <vt:lpstr>Firewall Manipulationen mit NETSH</vt:lpstr>
      <vt:lpstr>Firewall Manipulationen im Context-Menu</vt:lpstr>
      <vt:lpstr>Fragen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 UG Bodensee 25. Juli 2005</dc:title>
  <dc:creator>Thomas Siegenthaler</dc:creator>
  <cp:lastModifiedBy>ms</cp:lastModifiedBy>
  <cp:revision>181</cp:revision>
  <dcterms:created xsi:type="dcterms:W3CDTF">2005-07-25T11:35:48Z</dcterms:created>
  <dcterms:modified xsi:type="dcterms:W3CDTF">2013-08-18T08:06:59Z</dcterms:modified>
</cp:coreProperties>
</file>